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5897" autoAdjust="0"/>
  </p:normalViewPr>
  <p:slideViewPr>
    <p:cSldViewPr snapToGrid="0">
      <p:cViewPr>
        <p:scale>
          <a:sx n="78" d="100"/>
          <a:sy n="78" d="100"/>
        </p:scale>
        <p:origin x="1200" y="-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246E84-4F7C-4924-B008-A99756B00EC5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AF8C92-1421-4828-BE70-2EB0E232F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033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It is using the background from https://dribbble.com/shots/1588545--Freebie-7-Low-Poly-Backgrounds-svg-png</a:t>
            </a:r>
          </a:p>
          <a:p>
            <a:r>
              <a:rPr lang="en-US"/>
              <a:t>Template modified by fppt.com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F8C92-1421-4828-BE70-2EB0E232F1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73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02DB0-C266-41A2-9DAF-7FC72BE3A9D3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382A0-5305-4F93-ABB8-9ECE28A18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77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l="12187" t="23391" r="19631"/>
          <a:stretch/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3013745"/>
            <a:ext cx="9144000" cy="1267097"/>
          </a:xfrm>
          <a:prstGeom prst="rect">
            <a:avLst/>
          </a:prstGeom>
          <a:solidFill>
            <a:schemeClr val="bg2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729" y="3013745"/>
            <a:ext cx="8188542" cy="995535"/>
          </a:xfrm>
        </p:spPr>
        <p:txBody>
          <a:bodyPr vert="horz" lIns="68580" tIns="34290" rIns="68580" bIns="34290" rtlCol="0" anchor="b">
            <a:normAutofit/>
          </a:bodyPr>
          <a:lstStyle/>
          <a:p>
            <a:pPr algn="ctr"/>
            <a:r>
              <a:rPr lang="en-IN" sz="4800" dirty="0">
                <a:solidFill>
                  <a:srgbClr val="C00000"/>
                </a:solidFill>
              </a:rPr>
              <a:t>ASSIGNMENT EVALUATOR</a:t>
            </a:r>
            <a:endParaRPr lang="en-US" sz="4500" dirty="0">
              <a:solidFill>
                <a:srgbClr val="C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6024284"/>
            <a:ext cx="4088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IN" dirty="0"/>
              <a:t>RAJEEV RANJAN (CS16MTECH11012)</a:t>
            </a:r>
          </a:p>
          <a:p>
            <a:pPr lvl="0"/>
            <a:r>
              <a:rPr lang="en-IN" dirty="0"/>
              <a:t>BHAGIRATHI NAYAK (CS16MTECH11004)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747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5164" y="70632"/>
            <a:ext cx="899477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3.PERFORMANCE OF STUDENT ON EVERY TEST CASE</a:t>
            </a:r>
            <a:endParaRPr lang="en-US" sz="2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729574" y="1064596"/>
            <a:ext cx="7976681" cy="37797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SzPct val="45000"/>
              <a:buFont typeface="Wingdings" panose="05000000000000000000" pitchFamily="2" charset="2"/>
              <a:buChar char="v"/>
            </a:pPr>
            <a:endParaRPr lang="en-IN" sz="2600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2" y="930253"/>
            <a:ext cx="8565456" cy="534697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577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847521" y="70632"/>
            <a:ext cx="563006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4.MARKSHEET OF WHOLE CLASS</a:t>
            </a:r>
            <a:endParaRPr lang="en-US" sz="2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729574" y="1064596"/>
            <a:ext cx="7976681" cy="37797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SzPct val="45000"/>
              <a:buFont typeface="Wingdings" panose="05000000000000000000" pitchFamily="2" charset="2"/>
              <a:buChar char="v"/>
            </a:pPr>
            <a:endParaRPr lang="en-IN" sz="2600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52" y="1195884"/>
            <a:ext cx="8565456" cy="515548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08565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97321" y="70632"/>
            <a:ext cx="713047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5.TEST CASE INPUT AND OUTPUT REPORT</a:t>
            </a:r>
            <a:endParaRPr lang="en-US" sz="2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729574" y="1064596"/>
            <a:ext cx="7976681" cy="37797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SzPct val="45000"/>
              <a:buFont typeface="Wingdings" panose="05000000000000000000" pitchFamily="2" charset="2"/>
              <a:buChar char="v"/>
            </a:pPr>
            <a:endParaRPr lang="en-IN" sz="2600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65" y="1272746"/>
            <a:ext cx="8730913" cy="490874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15686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009434" y="70632"/>
            <a:ext cx="530626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6.PLAGIARISM CHECK REPORT</a:t>
            </a:r>
            <a:endParaRPr lang="en-US" sz="2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729574" y="1064596"/>
            <a:ext cx="7976681" cy="37797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SzPct val="45000"/>
              <a:buFont typeface="Wingdings" panose="05000000000000000000" pitchFamily="2" charset="2"/>
              <a:buChar char="v"/>
            </a:pPr>
            <a:endParaRPr lang="en-IN" sz="2600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66" y="1272746"/>
            <a:ext cx="8730911" cy="490874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7854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86497" y="0"/>
            <a:ext cx="9057488" cy="6857999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729574" y="1064596"/>
            <a:ext cx="7976681" cy="37797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SzPct val="45000"/>
              <a:buFont typeface="Wingdings" panose="05000000000000000000" pitchFamily="2" charset="2"/>
              <a:buChar char="v"/>
            </a:pPr>
            <a:endParaRPr lang="en-IN" sz="2600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344" y="943737"/>
            <a:ext cx="8947921" cy="48639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9853283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735646" y="2581528"/>
            <a:ext cx="7886700" cy="988523"/>
          </a:xfrm>
        </p:spPr>
        <p:txBody>
          <a:bodyPr>
            <a:normAutofit fontScale="92500"/>
          </a:bodyPr>
          <a:lstStyle/>
          <a:p>
            <a:pPr marL="0" lvl="0" indent="0">
              <a:buNone/>
            </a:pPr>
            <a:r>
              <a:rPr lang="en-IN" dirty="0">
                <a:latin typeface="Bookman Old Style" panose="02050604050505020204" pitchFamily="18" charset="0"/>
              </a:rPr>
              <a:t>The project is aimed at automating evaluations of C/ C++  programming assignments</a:t>
            </a:r>
            <a:r>
              <a:rPr lang="en-IN" dirty="0" smtClean="0">
                <a:latin typeface="Bookman Old Style" panose="02050604050505020204" pitchFamily="18" charset="0"/>
              </a:rPr>
              <a:t>.</a:t>
            </a:r>
            <a:endParaRPr lang="en-IN" dirty="0">
              <a:latin typeface="Bookman Old Style" panose="020506040505050202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88250" y="296909"/>
            <a:ext cx="575349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REQUIREMENT</a:t>
            </a:r>
            <a:endParaRPr lang="en-US" sz="5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6456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76179" y="296909"/>
            <a:ext cx="49776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MOTIVATION</a:t>
            </a:r>
            <a:endParaRPr lang="en-US" sz="5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" name="Text Placeholder 2"/>
          <p:cNvSpPr txBox="1">
            <a:spLocks noGrp="1"/>
          </p:cNvSpPr>
          <p:nvPr>
            <p:ph idx="1"/>
          </p:nvPr>
        </p:nvSpPr>
        <p:spPr>
          <a:xfrm>
            <a:off x="735013" y="2581275"/>
            <a:ext cx="7886700" cy="1757261"/>
          </a:xfrm>
        </p:spPr>
        <p:txBody>
          <a:bodyPr>
            <a:normAutofit/>
          </a:bodyPr>
          <a:lstStyle/>
          <a:p>
            <a:pPr lvl="0">
              <a:buSzPct val="45000"/>
              <a:buFont typeface="Wingdings" panose="05000000000000000000" pitchFamily="2" charset="2"/>
              <a:buChar char="v"/>
            </a:pPr>
            <a:r>
              <a:rPr lang="en-IN" sz="2600" dirty="0"/>
              <a:t>Manual evaluation takes up a lot of time</a:t>
            </a:r>
            <a:r>
              <a:rPr lang="en-IN" sz="2600" dirty="0" smtClean="0"/>
              <a:t>.</a:t>
            </a:r>
            <a:endParaRPr lang="en-IN" sz="2600" dirty="0"/>
          </a:p>
          <a:p>
            <a:pPr lvl="0">
              <a:buSzPct val="45000"/>
              <a:buFont typeface="Wingdings" panose="05000000000000000000" pitchFamily="2" charset="2"/>
              <a:buChar char="v"/>
            </a:pPr>
            <a:r>
              <a:rPr lang="en-IN" sz="2600" dirty="0"/>
              <a:t>The same time can be utilised for some other useful task rather than repeating the same tests for each student in the entire batch.</a:t>
            </a:r>
          </a:p>
          <a:p>
            <a:pPr lvl="0">
              <a:buSzPct val="45000"/>
              <a:buFont typeface="StarSymbol"/>
              <a:buChar char="●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0035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50686" y="296909"/>
            <a:ext cx="74286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HOW THIS WORKS?</a:t>
            </a:r>
            <a:endParaRPr lang="en-US" sz="5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399" y="2052537"/>
            <a:ext cx="7665397" cy="23249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SzPct val="45000"/>
              <a:buFont typeface="Wingdings" panose="05000000000000000000" pitchFamily="2" charset="2"/>
              <a:buChar char="v"/>
            </a:pPr>
            <a:r>
              <a:rPr lang="en-IN" dirty="0" smtClean="0"/>
              <a:t>The evaluation just requires running a script which does all the work.</a:t>
            </a:r>
          </a:p>
          <a:p>
            <a:pPr>
              <a:buSzPct val="45000"/>
              <a:buFont typeface="Wingdings" panose="05000000000000000000" pitchFamily="2" charset="2"/>
              <a:buChar char="v"/>
            </a:pPr>
            <a:endParaRPr lang="en-IN" dirty="0" smtClean="0"/>
          </a:p>
          <a:p>
            <a:pPr>
              <a:buSzPct val="45000"/>
              <a:buFont typeface="Wingdings" panose="05000000000000000000" pitchFamily="2" charset="2"/>
              <a:buChar char="v"/>
            </a:pPr>
            <a:r>
              <a:rPr lang="en-IN" dirty="0" smtClean="0"/>
              <a:t>Even a non-technical person can evaluate the assignments.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0173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84728" y="296909"/>
            <a:ext cx="69605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FUNCTIONALITIES</a:t>
            </a:r>
            <a:endParaRPr lang="en-US" sz="5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67995" y="1877436"/>
            <a:ext cx="7645809" cy="45233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SzPct val="45000"/>
              <a:buFont typeface="Wingdings" panose="05000000000000000000" pitchFamily="2" charset="2"/>
              <a:buChar char="v"/>
            </a:pPr>
            <a:r>
              <a:rPr lang="en-IN" sz="2600" dirty="0">
                <a:latin typeface="Bookman Old Style" panose="02050604050505020204" pitchFamily="18" charset="0"/>
              </a:rPr>
              <a:t>It supports C/ C++ </a:t>
            </a:r>
            <a:r>
              <a:rPr lang="en-IN" sz="2600" dirty="0" smtClean="0">
                <a:latin typeface="Bookman Old Style" panose="02050604050505020204" pitchFamily="18" charset="0"/>
              </a:rPr>
              <a:t>compilation.</a:t>
            </a:r>
            <a:endParaRPr lang="en-IN" sz="2600" dirty="0">
              <a:latin typeface="Bookman Old Style" panose="02050604050505020204" pitchFamily="18" charset="0"/>
            </a:endParaRPr>
          </a:p>
          <a:p>
            <a:pPr lvl="0">
              <a:buSzPct val="45000"/>
              <a:buFont typeface="Wingdings" panose="05000000000000000000" pitchFamily="2" charset="2"/>
              <a:buChar char="v"/>
            </a:pPr>
            <a:r>
              <a:rPr lang="en-IN" sz="2600" dirty="0">
                <a:latin typeface="Bookman Old Style" panose="02050604050505020204" pitchFamily="18" charset="0"/>
              </a:rPr>
              <a:t>Generates class performance report</a:t>
            </a:r>
            <a:r>
              <a:rPr lang="en-IN" sz="2600" dirty="0" smtClean="0">
                <a:latin typeface="Bookman Old Style" panose="02050604050505020204" pitchFamily="18" charset="0"/>
              </a:rPr>
              <a:t>.</a:t>
            </a:r>
            <a:endParaRPr lang="en-IN" sz="2600" dirty="0">
              <a:latin typeface="Bookman Old Style" panose="02050604050505020204" pitchFamily="18" charset="0"/>
            </a:endParaRPr>
          </a:p>
          <a:p>
            <a:pPr lvl="0">
              <a:buSzPct val="45000"/>
              <a:buFont typeface="Wingdings" panose="05000000000000000000" pitchFamily="2" charset="2"/>
              <a:buChar char="v"/>
            </a:pPr>
            <a:r>
              <a:rPr lang="en-IN" sz="2600" dirty="0">
                <a:latin typeface="Bookman Old Style" panose="02050604050505020204" pitchFamily="18" charset="0"/>
              </a:rPr>
              <a:t>Generates report for each student for every test case (test cases failed/ passed</a:t>
            </a:r>
            <a:r>
              <a:rPr lang="en-IN" sz="2600" dirty="0" smtClean="0">
                <a:latin typeface="Bookman Old Style" panose="02050604050505020204" pitchFamily="18" charset="0"/>
              </a:rPr>
              <a:t>).</a:t>
            </a:r>
          </a:p>
          <a:p>
            <a:pPr lvl="0">
              <a:buSzPct val="45000"/>
              <a:buFont typeface="Wingdings" panose="05000000000000000000" pitchFamily="2" charset="2"/>
              <a:buChar char="v"/>
            </a:pPr>
            <a:r>
              <a:rPr lang="en-IN" sz="2600" dirty="0" smtClean="0">
                <a:latin typeface="Bookman Old Style" panose="02050604050505020204" pitchFamily="18" charset="0"/>
              </a:rPr>
              <a:t>Assigning grades to students based on given grading scheme </a:t>
            </a:r>
            <a:endParaRPr lang="en-IN" sz="2600" dirty="0">
              <a:latin typeface="Bookman Old Style" panose="02050604050505020204" pitchFamily="18" charset="0"/>
            </a:endParaRPr>
          </a:p>
          <a:p>
            <a:pPr lvl="0">
              <a:buSzPct val="45000"/>
              <a:buFont typeface="Wingdings" panose="05000000000000000000" pitchFamily="2" charset="2"/>
              <a:buChar char="v"/>
            </a:pPr>
            <a:r>
              <a:rPr lang="en-IN" sz="2600" dirty="0">
                <a:latin typeface="Bookman Old Style" panose="02050604050505020204" pitchFamily="18" charset="0"/>
              </a:rPr>
              <a:t>Automated mailing of reports to corresponding students containing detailed description of no. of test cases passed/ failed, marks deducted for each test case etc</a:t>
            </a:r>
            <a:r>
              <a:rPr lang="en-IN" sz="2600" dirty="0" smtClean="0">
                <a:latin typeface="Bookman Old Style" panose="020506040505050202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12195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84728" y="296909"/>
            <a:ext cx="69605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FUNCTIONALITIES</a:t>
            </a:r>
            <a:endParaRPr lang="en-US" sz="5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84728" y="1974713"/>
            <a:ext cx="7595068" cy="1556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SzPct val="45000"/>
              <a:buFont typeface="Wingdings" panose="05000000000000000000" pitchFamily="2" charset="2"/>
              <a:buChar char="v"/>
            </a:pPr>
            <a:r>
              <a:rPr lang="en-IN" sz="2600" dirty="0" smtClean="0">
                <a:latin typeface="Bookman Old Style" panose="02050604050505020204" pitchFamily="18" charset="0"/>
              </a:rPr>
              <a:t>Timeout constraint per test case.</a:t>
            </a:r>
          </a:p>
          <a:p>
            <a:pPr lvl="0">
              <a:buSzPct val="45000"/>
              <a:buFont typeface="Wingdings" panose="05000000000000000000" pitchFamily="2" charset="2"/>
              <a:buChar char="v"/>
            </a:pPr>
            <a:r>
              <a:rPr lang="en-IN" sz="2600" dirty="0" smtClean="0">
                <a:latin typeface="Bookman Old Style" panose="02050604050505020204" pitchFamily="18" charset="0"/>
              </a:rPr>
              <a:t>Partial matching of output</a:t>
            </a:r>
          </a:p>
          <a:p>
            <a:pPr lvl="0">
              <a:buSzPct val="45000"/>
              <a:buFont typeface="Wingdings" panose="05000000000000000000" pitchFamily="2" charset="2"/>
              <a:buChar char="v"/>
            </a:pPr>
            <a:r>
              <a:rPr lang="en-IN" sz="2600" dirty="0" smtClean="0">
                <a:latin typeface="Bookman Old Style" panose="02050604050505020204" pitchFamily="18" charset="0"/>
              </a:rPr>
              <a:t>Plagiarism check </a:t>
            </a:r>
            <a:endParaRPr lang="en-IN" sz="26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08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72584" y="141267"/>
            <a:ext cx="31902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OUTPUT</a:t>
            </a:r>
            <a:endParaRPr lang="en-US" sz="5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729574" y="1064596"/>
            <a:ext cx="7976681" cy="37797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SzPct val="45000"/>
              <a:buFont typeface="Wingdings" panose="05000000000000000000" pitchFamily="2" charset="2"/>
              <a:buChar char="v"/>
            </a:pPr>
            <a:endParaRPr lang="en-IN" sz="2600" dirty="0">
              <a:latin typeface="Bookman Old Style" panose="020506040505050202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8983" y="1797386"/>
            <a:ext cx="7286017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600" dirty="0" smtClean="0">
                <a:latin typeface="Bookman Old Style" panose="02050604050505020204" pitchFamily="18" charset="0"/>
              </a:rPr>
              <a:t>Class performance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600" dirty="0" smtClean="0">
                <a:latin typeface="Bookman Old Style" panose="02050604050505020204" pitchFamily="18" charset="0"/>
              </a:rPr>
              <a:t>performance of each student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600" dirty="0">
                <a:latin typeface="Bookman Old Style" panose="02050604050505020204" pitchFamily="18" charset="0"/>
              </a:rPr>
              <a:t>performance </a:t>
            </a:r>
            <a:r>
              <a:rPr lang="en-US" sz="2600" dirty="0" smtClean="0">
                <a:latin typeface="Bookman Old Style" panose="02050604050505020204" pitchFamily="18" charset="0"/>
              </a:rPr>
              <a:t>of student on every test case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600" dirty="0" smtClean="0">
                <a:latin typeface="Bookman Old Style" panose="02050604050505020204" pitchFamily="18" charset="0"/>
              </a:rPr>
              <a:t>Mark sheet of whole class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600" dirty="0" smtClean="0">
                <a:latin typeface="Bookman Old Style" panose="02050604050505020204" pitchFamily="18" charset="0"/>
              </a:rPr>
              <a:t>Test case input and output report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600" dirty="0" smtClean="0">
                <a:latin typeface="Bookman Old Style" panose="02050604050505020204" pitchFamily="18" charset="0"/>
              </a:rPr>
              <a:t>Plagiarism check report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1676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29529" y="118268"/>
            <a:ext cx="419858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1.CLASS PERFORMANCE</a:t>
            </a:r>
            <a:endParaRPr lang="en-US" sz="2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729574" y="1064596"/>
            <a:ext cx="7976681" cy="37797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SzPct val="45000"/>
              <a:buFont typeface="Wingdings" panose="05000000000000000000" pitchFamily="2" charset="2"/>
              <a:buChar char="v"/>
            </a:pPr>
            <a:endParaRPr lang="en-IN" sz="2600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133" y="965742"/>
            <a:ext cx="7261718" cy="544628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2334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/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7864" b="7866"/>
          <a:stretch/>
        </p:blipFill>
        <p:spPr>
          <a:xfrm>
            <a:off x="0" y="0"/>
            <a:ext cx="9143985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87589" y="118268"/>
            <a:ext cx="628248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400" b="1" dirty="0" smtClean="0">
                <a:ln/>
                <a:solidFill>
                  <a:schemeClr val="accent4"/>
                </a:solidFill>
                <a:latin typeface="Bookman Old Style" panose="02050604050505020204" pitchFamily="18" charset="0"/>
              </a:rPr>
              <a:t>2.PERFORMANCE OF EACH STDUENT</a:t>
            </a:r>
            <a:endParaRPr lang="en-US" sz="2400" b="1" dirty="0">
              <a:ln/>
              <a:solidFill>
                <a:schemeClr val="accent4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729574" y="1064596"/>
            <a:ext cx="7976681" cy="37797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SzPct val="45000"/>
              <a:buFont typeface="Wingdings" panose="05000000000000000000" pitchFamily="2" charset="2"/>
              <a:buChar char="v"/>
            </a:pPr>
            <a:endParaRPr lang="en-IN" sz="2600" dirty="0">
              <a:latin typeface="Bookman Old Style" panose="0205060405050502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790" y="1064595"/>
            <a:ext cx="7529518" cy="497785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2124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778</TotalTime>
  <Words>239</Words>
  <Application>Microsoft Office PowerPoint</Application>
  <PresentationFormat>On-screen Show (4:3)</PresentationFormat>
  <Paragraphs>38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Bookman Old Style</vt:lpstr>
      <vt:lpstr>Calibri</vt:lpstr>
      <vt:lpstr>Calibri Light</vt:lpstr>
      <vt:lpstr>StarSymbol</vt:lpstr>
      <vt:lpstr>Wingdings</vt:lpstr>
      <vt:lpstr>Office Theme</vt:lpstr>
      <vt:lpstr>ASSIGNMENT EVALUATOR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Enter Presentation Title</dc:title>
  <dc:creator>SlideModel</dc:creator>
  <cp:lastModifiedBy>bhagirathi</cp:lastModifiedBy>
  <cp:revision>13</cp:revision>
  <dcterms:created xsi:type="dcterms:W3CDTF">2017-05-04T18:34:42Z</dcterms:created>
  <dcterms:modified xsi:type="dcterms:W3CDTF">2017-05-07T05:24:09Z</dcterms:modified>
</cp:coreProperties>
</file>

<file path=docProps/thumbnail.jpeg>
</file>